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5" r:id="rId2"/>
    <p:sldId id="630" r:id="rId3"/>
    <p:sldId id="634" r:id="rId4"/>
    <p:sldId id="541" r:id="rId5"/>
    <p:sldId id="581" r:id="rId6"/>
    <p:sldId id="584" r:id="rId7"/>
    <p:sldId id="558" r:id="rId8"/>
    <p:sldId id="610" r:id="rId9"/>
    <p:sldId id="318" r:id="rId10"/>
    <p:sldId id="633" r:id="rId11"/>
    <p:sldId id="613" r:id="rId12"/>
    <p:sldId id="632" r:id="rId13"/>
    <p:sldId id="594" r:id="rId14"/>
    <p:sldId id="589" r:id="rId15"/>
    <p:sldId id="590" r:id="rId16"/>
    <p:sldId id="6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9" autoAdjust="0"/>
    <p:restoredTop sz="86383" autoAdjust="0"/>
  </p:normalViewPr>
  <p:slideViewPr>
    <p:cSldViewPr snapToGrid="0">
      <p:cViewPr varScale="1">
        <p:scale>
          <a:sx n="250" d="100"/>
          <a:sy n="250" d="100"/>
        </p:scale>
        <p:origin x="22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0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ommons.wikimedia.org/w/index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ommons.wikimedia.org/w/index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/>
              <a:t>Object-Oriented Programming</a:t>
            </a:r>
            <a:br>
              <a:rPr lang="en-US"/>
            </a:br>
            <a:r>
              <a:rPr lang="en-US" sz="1800"/>
              <a:t>Discussion, Lecture, &amp; Lab</a:t>
            </a:r>
            <a:br>
              <a:rPr lang="en-US" sz="1800"/>
            </a:br>
            <a:r>
              <a:rPr lang="en-US" sz="1800"/>
              <a:t>Eric Pogue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October 7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Review Wednesday Demo Schedule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Retrospective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Remaining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3 Planning Overview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a new Scrum Master for sprints 4 and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Briefly document a sprint 2&amp;3 retrospective using Start, Stop, Continue feedback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sprint planning by reviewing our Activities List and Assignments including our Demo assignment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Recall Class Demos</a:t>
            </a:r>
          </a:p>
        </p:txBody>
      </p:sp>
    </p:spTree>
    <p:extLst>
      <p:ext uri="{BB962C8B-B14F-4D97-AF65-F5344CB8AC3E}">
        <p14:creationId xmlns:p14="http://schemas.microsoft.com/office/powerpoint/2010/main" val="23740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21071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60007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0339" y="377123"/>
          <a:ext cx="5431321" cy="6103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3" imgW="6381772" imgH="7172266" progId="Excel.Sheet.12">
                  <p:embed/>
                </p:oleObj>
              </mc:Choice>
              <mc:Fallback>
                <p:oleObj name="Worksheet" r:id="rId3" imgW="6381772" imgH="7172266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0339" y="377123"/>
                        <a:ext cx="5431321" cy="6103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38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3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Process &amp; Roles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10869" y="4396735"/>
            <a:ext cx="1619250" cy="1067412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Coming Soon… Sprint 1-4 Start, Stop, Continue Feedback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24186"/>
              </p:ext>
            </p:extLst>
          </p:nvPr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71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Sprint Planning: It all starts with the Activities List</a:t>
            </a:r>
          </a:p>
        </p:txBody>
      </p:sp>
    </p:spTree>
    <p:extLst>
      <p:ext uri="{BB962C8B-B14F-4D97-AF65-F5344CB8AC3E}">
        <p14:creationId xmlns:p14="http://schemas.microsoft.com/office/powerpoint/2010/main" val="128696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3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494</Words>
  <Application>Microsoft Macintosh PowerPoint</Application>
  <PresentationFormat>Widescreen</PresentationFormat>
  <Paragraphs>67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Microsoft Excel Worksheet</vt:lpstr>
      <vt:lpstr>Worksheet</vt:lpstr>
      <vt:lpstr>Object-Oriented Programming Discussion, Lecture, &amp; Lab Eric Pogue</vt:lpstr>
      <vt:lpstr>Assignment</vt:lpstr>
      <vt:lpstr>PowerPoint Presentation</vt:lpstr>
      <vt:lpstr>Scrum Process &amp; Roles – Sprint Retrospective</vt:lpstr>
      <vt:lpstr>Coming Soon… Sprint 1-4 Start, Stop, Continue Feedback</vt:lpstr>
      <vt:lpstr>Remaining Schedule </vt:lpstr>
      <vt:lpstr>Scrum Process &amp; Roles – Sprint Planning</vt:lpstr>
      <vt:lpstr>Sprint Planning: It all starts with the Activities List</vt:lpstr>
      <vt:lpstr>Assignment</vt:lpstr>
      <vt:lpstr>Lab</vt:lpstr>
      <vt:lpstr>End of Session</vt:lpstr>
      <vt:lpstr>Technology, Security, &amp; Privacy</vt:lpstr>
      <vt:lpstr>Recall Class Demos</vt:lpstr>
      <vt:lpstr>Demo Guidelines – Presenter </vt:lpstr>
      <vt:lpstr>Demo Guidelines – Listener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7</cp:revision>
  <dcterms:created xsi:type="dcterms:W3CDTF">2019-10-04T13:39:56Z</dcterms:created>
  <dcterms:modified xsi:type="dcterms:W3CDTF">2019-10-07T15:57:59Z</dcterms:modified>
</cp:coreProperties>
</file>